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BriQMdcGV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88A8-4AA3-497E-9EA8-CA5465D4D1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AUGMENTED REALITY FOR BOARD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3412E9-E045-4627-B14E-0520696A2F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 err="1"/>
              <a:t>Faturochman</a:t>
            </a:r>
            <a:r>
              <a:rPr lang="en-US" dirty="0"/>
              <a:t> </a:t>
            </a:r>
            <a:r>
              <a:rPr lang="en-US" dirty="0" err="1"/>
              <a:t>Pranacahya</a:t>
            </a:r>
            <a:r>
              <a:rPr lang="en-US" dirty="0"/>
              <a:t>		5115100103</a:t>
            </a:r>
          </a:p>
          <a:p>
            <a:pPr algn="l"/>
            <a:r>
              <a:rPr lang="en-US" dirty="0" err="1"/>
              <a:t>Barep</a:t>
            </a:r>
            <a:r>
              <a:rPr lang="en-US" dirty="0"/>
              <a:t> </a:t>
            </a:r>
            <a:r>
              <a:rPr lang="en-US" dirty="0" err="1"/>
              <a:t>bimo</a:t>
            </a:r>
            <a:r>
              <a:rPr lang="en-US" dirty="0"/>
              <a:t> </a:t>
            </a:r>
            <a:r>
              <a:rPr lang="en-US" dirty="0" err="1"/>
              <a:t>pangestu</a:t>
            </a:r>
            <a:r>
              <a:rPr lang="en-US" dirty="0"/>
              <a:t>				5115100112</a:t>
            </a:r>
          </a:p>
          <a:p>
            <a:pPr algn="l"/>
            <a:r>
              <a:rPr lang="en-US" dirty="0"/>
              <a:t>Dias </a:t>
            </a:r>
            <a:r>
              <a:rPr lang="en-US" dirty="0" err="1"/>
              <a:t>adhi</a:t>
            </a:r>
            <a:r>
              <a:rPr lang="en-US" dirty="0"/>
              <a:t> </a:t>
            </a:r>
            <a:r>
              <a:rPr lang="en-US" dirty="0" err="1"/>
              <a:t>pratama</a:t>
            </a:r>
            <a:r>
              <a:rPr lang="en-US" dirty="0"/>
              <a:t>				5115100173</a:t>
            </a:r>
          </a:p>
        </p:txBody>
      </p:sp>
    </p:spTree>
    <p:extLst>
      <p:ext uri="{BB962C8B-B14F-4D97-AF65-F5344CB8AC3E}">
        <p14:creationId xmlns:p14="http://schemas.microsoft.com/office/powerpoint/2010/main" val="103360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2CF7-DAB6-49C3-A97E-91528028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BE9DA9EA-59ED-4D68-AEFA-1AF20918600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29255" y="609600"/>
            <a:ext cx="10533489" cy="592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36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955E133-230F-48A1-AD01-80154E2CA2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1360" r="11360"/>
          <a:stretch>
            <a:fillRect/>
          </a:stretch>
        </p:blipFill>
        <p:spPr>
          <a:xfrm>
            <a:off x="7227888" y="914400"/>
            <a:ext cx="4706937" cy="4572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FDCCE-BAE5-4F53-8B85-094EC1E7F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1. </a:t>
            </a:r>
            <a:r>
              <a:rPr lang="en-US" sz="3200" dirty="0" err="1"/>
              <a:t>Mengatur</a:t>
            </a:r>
            <a:r>
              <a:rPr lang="en-US" sz="3200" dirty="0"/>
              <a:t> dan Overview </a:t>
            </a:r>
            <a:r>
              <a:rPr lang="en-US" sz="3200" dirty="0" err="1"/>
              <a:t>pendekatan</a:t>
            </a:r>
            <a:r>
              <a:rPr lang="en-US" sz="3200" dirty="0"/>
              <a:t> </a:t>
            </a:r>
            <a:r>
              <a:rPr lang="en-US" sz="3200" dirty="0" err="1"/>
              <a:t>terhadap</a:t>
            </a:r>
            <a:r>
              <a:rPr lang="en-US" sz="3200" dirty="0"/>
              <a:t> marker object Board Game</a:t>
            </a:r>
          </a:p>
        </p:txBody>
      </p:sp>
    </p:spTree>
    <p:extLst>
      <p:ext uri="{BB962C8B-B14F-4D97-AF65-F5344CB8AC3E}">
        <p14:creationId xmlns:p14="http://schemas.microsoft.com/office/powerpoint/2010/main" val="2520399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955E133-230F-48A1-AD01-80154E2CA2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7227888" y="1432985"/>
            <a:ext cx="4706937" cy="353482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FDCCE-BAE5-4F53-8B85-094EC1E7F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2. </a:t>
            </a:r>
            <a:r>
              <a:rPr lang="en-US" sz="3200" dirty="0" err="1"/>
              <a:t>Deteksi</a:t>
            </a:r>
            <a:r>
              <a:rPr lang="en-US" sz="3200" dirty="0"/>
              <a:t> Board Game </a:t>
            </a:r>
            <a:r>
              <a:rPr lang="en-US" sz="3200" dirty="0" err="1"/>
              <a:t>menggunakan</a:t>
            </a:r>
            <a:r>
              <a:rPr lang="en-US" sz="3200" dirty="0"/>
              <a:t> </a:t>
            </a:r>
            <a:r>
              <a:rPr lang="en-US" sz="3200" dirty="0" err="1"/>
              <a:t>fitur</a:t>
            </a:r>
            <a:r>
              <a:rPr lang="en-US" sz="3200" dirty="0"/>
              <a:t> Point Matching</a:t>
            </a:r>
          </a:p>
        </p:txBody>
      </p:sp>
    </p:spTree>
    <p:extLst>
      <p:ext uri="{BB962C8B-B14F-4D97-AF65-F5344CB8AC3E}">
        <p14:creationId xmlns:p14="http://schemas.microsoft.com/office/powerpoint/2010/main" val="1822357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955E133-230F-48A1-AD01-80154E2CA2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7227888" y="1448408"/>
            <a:ext cx="4706937" cy="350398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FDCCE-BAE5-4F53-8B85-094EC1E7F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200" dirty="0"/>
              <a:t>3.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memproyeksikan</a:t>
            </a:r>
            <a:r>
              <a:rPr lang="en-US" sz="3200" dirty="0"/>
              <a:t> </a:t>
            </a:r>
            <a:r>
              <a:rPr lang="en-US" sz="3200" dirty="0" err="1"/>
              <a:t>kotak-kotak</a:t>
            </a:r>
            <a:r>
              <a:rPr lang="en-US" sz="3200" dirty="0"/>
              <a:t> 3D di </a:t>
            </a:r>
            <a:r>
              <a:rPr lang="en-US" sz="3200" dirty="0" err="1"/>
              <a:t>lokasi</a:t>
            </a:r>
            <a:r>
              <a:rPr lang="en-US" sz="3200" dirty="0"/>
              <a:t> yang </a:t>
            </a:r>
            <a:r>
              <a:rPr lang="en-US" sz="3200" dirty="0" err="1"/>
              <a:t>benar</a:t>
            </a:r>
            <a:r>
              <a:rPr lang="en-US" sz="3200" dirty="0"/>
              <a:t>, </a:t>
            </a:r>
            <a:r>
              <a:rPr lang="en-US" sz="3200" dirty="0" err="1"/>
              <a:t>kita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dapatkan</a:t>
            </a:r>
            <a:r>
              <a:rPr lang="en-US" sz="3200" dirty="0"/>
              <a:t> </a:t>
            </a:r>
            <a:r>
              <a:rPr lang="en-US" sz="3200" dirty="0" err="1"/>
              <a:t>lokasi</a:t>
            </a:r>
            <a:r>
              <a:rPr lang="en-US" sz="3200" dirty="0"/>
              <a:t> 2D yang Detector </a:t>
            </a:r>
            <a:r>
              <a:rPr lang="en-US" sz="3200" dirty="0" err="1"/>
              <a:t>harus</a:t>
            </a:r>
            <a:r>
              <a:rPr lang="en-US" sz="3200" dirty="0"/>
              <a:t> </a:t>
            </a:r>
            <a:r>
              <a:rPr lang="en-US" sz="3200" dirty="0" err="1"/>
              <a:t>coba</a:t>
            </a:r>
            <a:r>
              <a:rPr lang="en-US" sz="3200" dirty="0"/>
              <a:t> </a:t>
            </a:r>
            <a:r>
              <a:rPr lang="en-US" sz="3200" dirty="0" err="1"/>
              <a:t>mendeteksi</a:t>
            </a:r>
            <a:r>
              <a:rPr lang="en-US" sz="3200" dirty="0"/>
              <a:t> pion di Board Game</a:t>
            </a:r>
          </a:p>
        </p:txBody>
      </p:sp>
    </p:spTree>
    <p:extLst>
      <p:ext uri="{BB962C8B-B14F-4D97-AF65-F5344CB8AC3E}">
        <p14:creationId xmlns:p14="http://schemas.microsoft.com/office/powerpoint/2010/main" val="250328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955E133-230F-48A1-AD01-80154E2CA2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7262633" y="1448408"/>
            <a:ext cx="4637447" cy="350398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FDCCE-BAE5-4F53-8B85-094EC1E7F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4. </a:t>
            </a:r>
            <a:r>
              <a:rPr lang="en-US" sz="3200" dirty="0" err="1"/>
              <a:t>Lalu</a:t>
            </a:r>
            <a:r>
              <a:rPr lang="en-US" sz="3200" dirty="0"/>
              <a:t> </a:t>
            </a:r>
            <a:r>
              <a:rPr lang="en-US" sz="3200" dirty="0" err="1"/>
              <a:t>kita</a:t>
            </a:r>
            <a:r>
              <a:rPr lang="en-US" sz="3200" dirty="0"/>
              <a:t> </a:t>
            </a:r>
            <a:r>
              <a:rPr lang="en-US" sz="3200" dirty="0" err="1"/>
              <a:t>dapat</a:t>
            </a:r>
            <a:r>
              <a:rPr lang="en-US" sz="3200" dirty="0"/>
              <a:t> </a:t>
            </a:r>
            <a:r>
              <a:rPr lang="en-US" sz="3200" dirty="0" err="1"/>
              <a:t>menambahkan</a:t>
            </a:r>
            <a:r>
              <a:rPr lang="en-US" sz="3200" dirty="0"/>
              <a:t> Virtual </a:t>
            </a:r>
            <a:r>
              <a:rPr lang="en-US" sz="3200" dirty="0" err="1"/>
              <a:t>elemen</a:t>
            </a:r>
            <a:r>
              <a:rPr lang="en-US" sz="3200" dirty="0"/>
              <a:t> </a:t>
            </a:r>
            <a:r>
              <a:rPr lang="en-US" sz="3200" dirty="0" err="1"/>
              <a:t>berupa</a:t>
            </a:r>
            <a:r>
              <a:rPr lang="en-US" sz="3200" dirty="0"/>
              <a:t> </a:t>
            </a:r>
            <a:r>
              <a:rPr lang="en-US" sz="3200" dirty="0" err="1"/>
              <a:t>objek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883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955E133-230F-48A1-AD01-80154E2CA2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105466" y="885355"/>
            <a:ext cx="2903039" cy="21706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FDCCE-BAE5-4F53-8B85-094EC1E7F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0636" y="3661433"/>
            <a:ext cx="11394177" cy="2543423"/>
          </a:xfrm>
        </p:spPr>
        <p:txBody>
          <a:bodyPr>
            <a:noAutofit/>
          </a:bodyPr>
          <a:lstStyle/>
          <a:p>
            <a:pPr algn="just"/>
            <a:r>
              <a:rPr lang="en-US" sz="3200" dirty="0"/>
              <a:t>Pion </a:t>
            </a:r>
            <a:r>
              <a:rPr lang="en-US" sz="3200" dirty="0" err="1"/>
              <a:t>ditampilkan</a:t>
            </a:r>
            <a:r>
              <a:rPr lang="en-US" sz="3200" dirty="0"/>
              <a:t> </a:t>
            </a:r>
            <a:r>
              <a:rPr lang="en-US" sz="3200" dirty="0" err="1"/>
              <a:t>sebagai</a:t>
            </a:r>
            <a:r>
              <a:rPr lang="en-US" sz="3200" dirty="0"/>
              <a:t> </a:t>
            </a:r>
            <a:r>
              <a:rPr lang="en-US" sz="3200" dirty="0" err="1"/>
              <a:t>antarmuka</a:t>
            </a:r>
            <a:r>
              <a:rPr lang="en-US" sz="3200" dirty="0"/>
              <a:t> yang </a:t>
            </a:r>
            <a:r>
              <a:rPr lang="en-US" sz="3200" dirty="0" err="1"/>
              <a:t>nyata</a:t>
            </a:r>
            <a:r>
              <a:rPr lang="en-US" sz="3200" dirty="0"/>
              <a:t> </a:t>
            </a:r>
            <a:r>
              <a:rPr lang="en-US" sz="3200" dirty="0" err="1"/>
              <a:t>berupa</a:t>
            </a:r>
            <a:r>
              <a:rPr lang="en-US" sz="3200" dirty="0"/>
              <a:t> object virtual. Para </a:t>
            </a:r>
            <a:r>
              <a:rPr lang="en-US" sz="3200" dirty="0" err="1"/>
              <a:t>pemain</a:t>
            </a:r>
            <a:r>
              <a:rPr lang="en-US" sz="3200" dirty="0"/>
              <a:t> </a:t>
            </a:r>
            <a:r>
              <a:rPr lang="en-US" sz="3200" dirty="0" err="1"/>
              <a:t>dapat</a:t>
            </a:r>
            <a:r>
              <a:rPr lang="en-US" sz="3200" dirty="0"/>
              <a:t> </a:t>
            </a:r>
            <a:r>
              <a:rPr lang="en-US" sz="3200" dirty="0" err="1"/>
              <a:t>memindahkan</a:t>
            </a:r>
            <a:r>
              <a:rPr lang="en-US" sz="3200" dirty="0"/>
              <a:t> pion </a:t>
            </a:r>
            <a:r>
              <a:rPr lang="en-US" sz="3200" dirty="0" err="1"/>
              <a:t>mereka</a:t>
            </a:r>
            <a:r>
              <a:rPr lang="en-US" sz="3200" dirty="0"/>
              <a:t> </a:t>
            </a:r>
            <a:r>
              <a:rPr lang="en-US" sz="3200" dirty="0" err="1"/>
              <a:t>sesuai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skor</a:t>
            </a:r>
            <a:r>
              <a:rPr lang="en-US" sz="3200" dirty="0"/>
              <a:t> </a:t>
            </a:r>
            <a:r>
              <a:rPr lang="en-US" sz="3200" dirty="0" err="1"/>
              <a:t>dadu</a:t>
            </a:r>
            <a:r>
              <a:rPr lang="en-US" sz="3200" dirty="0"/>
              <a:t>. </a:t>
            </a:r>
            <a:r>
              <a:rPr lang="en-US" sz="3200" dirty="0" err="1"/>
              <a:t>Dapat</a:t>
            </a:r>
            <a:r>
              <a:rPr lang="en-US" sz="3200" dirty="0"/>
              <a:t> </a:t>
            </a:r>
            <a:r>
              <a:rPr lang="en-US" sz="3200" dirty="0" err="1"/>
              <a:t>diperhatikan</a:t>
            </a:r>
            <a:r>
              <a:rPr lang="en-US" sz="3200" dirty="0"/>
              <a:t> </a:t>
            </a:r>
            <a:r>
              <a:rPr lang="en-US" sz="3200" dirty="0" err="1"/>
              <a:t>bahwa</a:t>
            </a:r>
            <a:r>
              <a:rPr lang="en-US" sz="3200" dirty="0"/>
              <a:t> </a:t>
            </a:r>
            <a:r>
              <a:rPr lang="en-US" sz="3200" dirty="0" err="1"/>
              <a:t>algoritma</a:t>
            </a:r>
            <a:r>
              <a:rPr lang="en-US" sz="3200" dirty="0"/>
              <a:t> </a:t>
            </a:r>
            <a:r>
              <a:rPr lang="en-US" sz="3200" dirty="0" err="1"/>
              <a:t>tersebut</a:t>
            </a:r>
            <a:r>
              <a:rPr lang="en-US" sz="3200" dirty="0"/>
              <a:t> </a:t>
            </a:r>
            <a:r>
              <a:rPr lang="en-US" sz="3200" dirty="0" err="1"/>
              <a:t>tidak</a:t>
            </a:r>
            <a:r>
              <a:rPr lang="en-US" sz="3200" dirty="0"/>
              <a:t> </a:t>
            </a:r>
            <a:r>
              <a:rPr lang="en-US" sz="3200" dirty="0" err="1"/>
              <a:t>teralihkan</a:t>
            </a:r>
            <a:r>
              <a:rPr lang="en-US" sz="3200" dirty="0"/>
              <a:t> oleh pion </a:t>
            </a:r>
            <a:r>
              <a:rPr lang="en-US" sz="3200" dirty="0" err="1"/>
              <a:t>lainnya</a:t>
            </a:r>
            <a:r>
              <a:rPr lang="en-US" sz="3200" dirty="0"/>
              <a:t> di </a:t>
            </a:r>
            <a:r>
              <a:rPr lang="en-US" sz="3200" dirty="0" err="1"/>
              <a:t>atas</a:t>
            </a:r>
            <a:r>
              <a:rPr lang="en-US" sz="3200" dirty="0"/>
              <a:t> </a:t>
            </a:r>
            <a:r>
              <a:rPr lang="en-US" sz="3200" dirty="0" err="1"/>
              <a:t>meja</a:t>
            </a:r>
            <a:r>
              <a:rPr lang="en-US" sz="3200" dirty="0"/>
              <a:t> </a:t>
            </a:r>
            <a:r>
              <a:rPr lang="en-US" sz="3200" dirty="0" err="1"/>
              <a:t>karena</a:t>
            </a:r>
            <a:r>
              <a:rPr lang="en-US" sz="3200" dirty="0"/>
              <a:t> kami </a:t>
            </a:r>
            <a:r>
              <a:rPr lang="en-US" sz="3200" dirty="0" err="1"/>
              <a:t>hanya</a:t>
            </a:r>
            <a:r>
              <a:rPr lang="en-US" sz="3200" dirty="0"/>
              <a:t> </a:t>
            </a:r>
            <a:r>
              <a:rPr lang="en-US" sz="3200" dirty="0" err="1"/>
              <a:t>mempertimbangkan</a:t>
            </a:r>
            <a:r>
              <a:rPr lang="en-US" sz="3200" dirty="0"/>
              <a:t> </a:t>
            </a:r>
            <a:r>
              <a:rPr lang="en-US" sz="3200" dirty="0" err="1"/>
              <a:t>lokasi</a:t>
            </a:r>
            <a:r>
              <a:rPr lang="en-US" sz="3200" dirty="0"/>
              <a:t> yang valid.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6BB91A76-3B9E-4AC9-A114-AB124ECB1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784" y="880622"/>
            <a:ext cx="2903039" cy="2180103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8337EE80-A749-4C0A-8600-98EB5B8CC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103" y="872420"/>
            <a:ext cx="2903039" cy="2162159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Placeholder 7">
            <a:extLst>
              <a:ext uri="{FF2B5EF4-FFF2-40B4-BE49-F238E27FC236}">
                <a16:creationId xmlns:a16="http://schemas.microsoft.com/office/drawing/2014/main" id="{0C99B7FA-4E1D-45D3-ADB1-8951117BB2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1691" y="875900"/>
            <a:ext cx="2903039" cy="2189548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2404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376A-ABC7-418D-AB59-4C726A7C6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0DD60-CE4F-436D-B16F-3417C0CB9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 err="1"/>
              <a:t>Seperti</a:t>
            </a:r>
            <a:r>
              <a:rPr lang="en-US" sz="2400" dirty="0"/>
              <a:t> yang </a:t>
            </a:r>
            <a:r>
              <a:rPr lang="en-US" sz="2400" dirty="0" err="1"/>
              <a:t>ditunjukkan</a:t>
            </a:r>
            <a:r>
              <a:rPr lang="en-US" sz="2400" dirty="0"/>
              <a:t> pada Gambar 2, kami </a:t>
            </a:r>
            <a:r>
              <a:rPr lang="en-US" sz="2400" dirty="0" err="1"/>
              <a:t>memproyeksikan</a:t>
            </a:r>
            <a:r>
              <a:rPr lang="en-US" sz="2400" dirty="0"/>
              <a:t> </a:t>
            </a:r>
            <a:r>
              <a:rPr lang="en-US" sz="2400" dirty="0" err="1"/>
              <a:t>sejumlah</a:t>
            </a:r>
            <a:r>
              <a:rPr lang="en-US" sz="2400" dirty="0"/>
              <a:t> </a:t>
            </a:r>
            <a:r>
              <a:rPr lang="en-US" sz="2400" dirty="0" err="1"/>
              <a:t>besar</a:t>
            </a:r>
            <a:r>
              <a:rPr lang="en-US" sz="2400" dirty="0"/>
              <a:t> 3D Bounding Box </a:t>
            </a:r>
            <a:r>
              <a:rPr lang="en-US" sz="2400" dirty="0" err="1"/>
              <a:t>seukuran</a:t>
            </a:r>
            <a:r>
              <a:rPr lang="en-US" sz="2400" dirty="0"/>
              <a:t> pion dan </a:t>
            </a:r>
            <a:r>
              <a:rPr lang="en-US" sz="2400" dirty="0" err="1"/>
              <a:t>terletak</a:t>
            </a:r>
            <a:r>
              <a:rPr lang="en-US" sz="2400" dirty="0"/>
              <a:t> di </a:t>
            </a:r>
            <a:r>
              <a:rPr lang="en-US" sz="2400" dirty="0" err="1"/>
              <a:t>tempat</a:t>
            </a:r>
            <a:r>
              <a:rPr lang="en-US" sz="2400" dirty="0"/>
              <a:t> yang valid di </a:t>
            </a:r>
            <a:r>
              <a:rPr lang="en-US" sz="2400" dirty="0" err="1"/>
              <a:t>Atas</a:t>
            </a:r>
            <a:r>
              <a:rPr lang="en-US" sz="2400" dirty="0"/>
              <a:t> Board Game.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hanya</a:t>
            </a:r>
            <a:r>
              <a:rPr lang="en-US" sz="2400" dirty="0"/>
              <a:t> </a:t>
            </a:r>
            <a:r>
              <a:rPr lang="en-US" sz="2400" dirty="0" err="1"/>
              <a:t>mengambil</a:t>
            </a:r>
            <a:r>
              <a:rPr lang="en-US" sz="2400" dirty="0"/>
              <a:t> </a:t>
            </a:r>
            <a:r>
              <a:rPr lang="en-US" sz="2400" dirty="0" err="1"/>
              <a:t>kotak</a:t>
            </a:r>
            <a:r>
              <a:rPr lang="en-US" sz="2400" dirty="0"/>
              <a:t> bounding 2D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masing-masing</a:t>
            </a:r>
            <a:r>
              <a:rPr lang="en-US" sz="2400" dirty="0"/>
              <a:t> </a:t>
            </a:r>
            <a:r>
              <a:rPr lang="en-US" sz="2400" dirty="0" err="1"/>
              <a:t>proyeksi</a:t>
            </a:r>
            <a:r>
              <a:rPr lang="en-US" sz="2400" dirty="0"/>
              <a:t>, kami 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lokasi</a:t>
            </a:r>
            <a:r>
              <a:rPr lang="en-US" sz="2400" dirty="0"/>
              <a:t> dan </a:t>
            </a:r>
            <a:r>
              <a:rPr lang="en-US" sz="2400" dirty="0" err="1"/>
              <a:t>skala</a:t>
            </a:r>
            <a:r>
              <a:rPr lang="en-US" sz="2400" dirty="0"/>
              <a:t> di mana </a:t>
            </a:r>
            <a:r>
              <a:rPr lang="en-US" sz="2400" dirty="0" err="1"/>
              <a:t>detektor</a:t>
            </a:r>
            <a:r>
              <a:rPr lang="en-US" sz="2400" dirty="0"/>
              <a:t>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dijalankan</a:t>
            </a:r>
            <a:r>
              <a:rPr lang="en-US" sz="2400" dirty="0"/>
              <a:t>. Karena pion </a:t>
            </a:r>
            <a:r>
              <a:rPr lang="en-US" sz="2400" dirty="0" err="1"/>
              <a:t>memiliki</a:t>
            </a:r>
            <a:r>
              <a:rPr lang="en-US" sz="2400" dirty="0"/>
              <a:t> </a:t>
            </a:r>
            <a:r>
              <a:rPr lang="en-US" sz="2400" dirty="0" err="1"/>
              <a:t>bentuk</a:t>
            </a:r>
            <a:r>
              <a:rPr lang="en-US" sz="2400" dirty="0"/>
              <a:t> yang </a:t>
            </a:r>
            <a:r>
              <a:rPr lang="en-US" sz="2400" dirty="0" err="1"/>
              <a:t>sama</a:t>
            </a:r>
            <a:r>
              <a:rPr lang="en-US" sz="2400" dirty="0"/>
              <a:t>,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masih</a:t>
            </a:r>
            <a:r>
              <a:rPr lang="en-US" sz="2400" dirty="0"/>
              <a:t>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menentukan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</a:t>
            </a:r>
            <a:r>
              <a:rPr lang="en-US" sz="2400" dirty="0" err="1"/>
              <a:t>mereka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menemukan</a:t>
            </a:r>
            <a:r>
              <a:rPr lang="en-US" sz="2400" dirty="0"/>
              <a:t> </a:t>
            </a:r>
            <a:r>
              <a:rPr lang="en-US" sz="2400" dirty="0" err="1"/>
              <a:t>milik</a:t>
            </a:r>
            <a:r>
              <a:rPr lang="en-US" sz="2400" dirty="0"/>
              <a:t> </a:t>
            </a:r>
            <a:r>
              <a:rPr lang="en-US" sz="2400" dirty="0" err="1"/>
              <a:t>pemain</a:t>
            </a:r>
            <a:r>
              <a:rPr lang="en-US" sz="2400" dirty="0"/>
              <a:t> mana pion </a:t>
            </a:r>
            <a:r>
              <a:rPr lang="en-US" sz="2400" dirty="0" err="1"/>
              <a:t>tersebut</a:t>
            </a:r>
            <a:r>
              <a:rPr lang="en-US" sz="2400" dirty="0"/>
              <a:t>. Kami </a:t>
            </a:r>
            <a:r>
              <a:rPr lang="en-US" sz="2400" dirty="0" err="1"/>
              <a:t>mengandalkan</a:t>
            </a:r>
            <a:r>
              <a:rPr lang="en-US" sz="2400" dirty="0"/>
              <a:t> </a:t>
            </a:r>
            <a:r>
              <a:rPr lang="en-US" sz="2400" dirty="0" err="1"/>
              <a:t>skema</a:t>
            </a:r>
            <a:r>
              <a:rPr lang="en-US" sz="2400" dirty="0"/>
              <a:t> voting: </a:t>
            </a:r>
            <a:r>
              <a:rPr lang="en-US" sz="2400" dirty="0" err="1"/>
              <a:t>Setiap</a:t>
            </a:r>
            <a:r>
              <a:rPr lang="en-US" sz="2400" dirty="0"/>
              <a:t> </a:t>
            </a:r>
            <a:r>
              <a:rPr lang="en-US" sz="2400" dirty="0" err="1"/>
              <a:t>piksel</a:t>
            </a:r>
            <a:r>
              <a:rPr lang="en-US" sz="2400" dirty="0"/>
              <a:t> </a:t>
            </a:r>
            <a:r>
              <a:rPr lang="en-US" sz="2400" dirty="0" err="1"/>
              <a:t>suara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pion — </a:t>
            </a:r>
            <a:r>
              <a:rPr lang="en-US" sz="2400" dirty="0" err="1"/>
              <a:t>kuning</a:t>
            </a:r>
            <a:r>
              <a:rPr lang="en-US" sz="2400" dirty="0"/>
              <a:t>, </a:t>
            </a:r>
            <a:r>
              <a:rPr lang="en-US" sz="2400" dirty="0" err="1"/>
              <a:t>merah</a:t>
            </a:r>
            <a:r>
              <a:rPr lang="en-US" sz="2400" dirty="0"/>
              <a:t>, </a:t>
            </a:r>
            <a:r>
              <a:rPr lang="en-US" sz="2400" dirty="0" err="1"/>
              <a:t>hijau</a:t>
            </a:r>
            <a:r>
              <a:rPr lang="en-US" sz="2400" dirty="0"/>
              <a:t>, </a:t>
            </a:r>
            <a:r>
              <a:rPr lang="en-US" sz="2400" dirty="0" err="1"/>
              <a:t>biru</a:t>
            </a:r>
            <a:r>
              <a:rPr lang="en-US" sz="2400" dirty="0"/>
              <a:t>,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hitam</a:t>
            </a:r>
            <a:r>
              <a:rPr lang="en-US" sz="2400" dirty="0"/>
              <a:t> pada </a:t>
            </a:r>
            <a:r>
              <a:rPr lang="en-US" sz="2400" dirty="0" err="1"/>
              <a:t>rona</a:t>
            </a:r>
            <a:r>
              <a:rPr lang="en-US" sz="2400" dirty="0"/>
              <a:t> dan </a:t>
            </a:r>
            <a:r>
              <a:rPr lang="en-US" sz="2400" dirty="0" err="1"/>
              <a:t>intensitasnya</a:t>
            </a:r>
            <a:r>
              <a:rPr lang="en-US" sz="2400" dirty="0"/>
              <a:t>. Kami </a:t>
            </a:r>
            <a:r>
              <a:rPr lang="en-US" sz="2400" dirty="0" err="1"/>
              <a:t>akhirnya</a:t>
            </a:r>
            <a:r>
              <a:rPr lang="en-US" sz="2400" dirty="0"/>
              <a:t> </a:t>
            </a:r>
            <a:r>
              <a:rPr lang="en-US" sz="2400" dirty="0" err="1"/>
              <a:t>menetapkan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yang </a:t>
            </a:r>
            <a:r>
              <a:rPr lang="en-US" sz="2400" dirty="0" err="1"/>
              <a:t>menerima</a:t>
            </a:r>
            <a:r>
              <a:rPr lang="en-US" sz="2400" dirty="0"/>
              <a:t> </a:t>
            </a:r>
            <a:r>
              <a:rPr lang="en-US" sz="2400" dirty="0" err="1"/>
              <a:t>mayoritas</a:t>
            </a:r>
            <a:r>
              <a:rPr lang="en-US" sz="2400" dirty="0"/>
              <a:t> </a:t>
            </a:r>
            <a:r>
              <a:rPr lang="en-US" sz="2400" dirty="0" err="1"/>
              <a:t>suara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pion.</a:t>
            </a:r>
          </a:p>
        </p:txBody>
      </p:sp>
    </p:spTree>
    <p:extLst>
      <p:ext uri="{BB962C8B-B14F-4D97-AF65-F5344CB8AC3E}">
        <p14:creationId xmlns:p14="http://schemas.microsoft.com/office/powerpoint/2010/main" val="2859638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064E0-E226-4B76-9AE2-F550D0BEE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460" y="1434400"/>
            <a:ext cx="10131425" cy="3649133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TERIMAKASIH </a:t>
            </a:r>
            <a:r>
              <a:rPr lang="en-US" sz="6600" dirty="0">
                <a:sym typeface="Wingdings" panose="05000000000000000000" pitchFamily="2" charset="2"/>
              </a:rPr>
              <a:t>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322459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80</TotalTime>
  <Words>215</Words>
  <Application>Microsoft Office PowerPoint</Application>
  <PresentationFormat>Widescreen</PresentationFormat>
  <Paragraphs>12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Celestial</vt:lpstr>
      <vt:lpstr>AUGMENTED REALITY FOR BOARD GAMES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REALITY FOR BOARD GAMES</dc:title>
  <dc:creator>Dias Adhi Pratama</dc:creator>
  <cp:lastModifiedBy>Dias Adhi Pratama</cp:lastModifiedBy>
  <cp:revision>5</cp:revision>
  <dcterms:created xsi:type="dcterms:W3CDTF">2018-09-27T01:36:26Z</dcterms:created>
  <dcterms:modified xsi:type="dcterms:W3CDTF">2018-09-27T02:57:23Z</dcterms:modified>
</cp:coreProperties>
</file>

<file path=docProps/thumbnail.jpeg>
</file>